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-564" y="-8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1654" y="2882027"/>
            <a:ext cx="4931093" cy="246554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3199" y="2748558"/>
            <a:ext cx="666595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 smtClean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By JAYJEET </a:t>
            </a:r>
            <a:r>
              <a:rPr lang="en-US" sz="5249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TUDU</a:t>
            </a:r>
            <a:endParaRPr lang="en-US" sz="5249" dirty="0"/>
          </a:p>
        </p:txBody>
      </p:sp>
      <p:sp>
        <p:nvSpPr>
          <p:cNvPr id="7" name="Text 3"/>
          <p:cNvSpPr/>
          <p:nvPr/>
        </p:nvSpPr>
        <p:spPr>
          <a:xfrm>
            <a:off x="833199" y="391501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33199" y="452032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833199" y="5125641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35708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3384709"/>
            <a:ext cx="7477601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After exploring the world of movies and TV shows on Netflix, it's evident that the platform offers a rich array of entertainment across various genres. The seamless user interface and personalized recommendation algorithms enhance the overall viewing experience, making Netflix a preferred choice for many. As the streaming wars continue, Netflix stands strong as a leader in online streaming, constantly enhancing its content and features to cater to a diverse audience.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962156"/>
            <a:ext cx="666595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Project Title</a:t>
            </a:r>
            <a:endParaRPr lang="en-US" sz="5249" dirty="0"/>
          </a:p>
        </p:txBody>
      </p:sp>
      <p:sp>
        <p:nvSpPr>
          <p:cNvPr id="6" name="Shape 3"/>
          <p:cNvSpPr/>
          <p:nvPr/>
        </p:nvSpPr>
        <p:spPr>
          <a:xfrm>
            <a:off x="4490799" y="4128611"/>
            <a:ext cx="9306401" cy="1138714"/>
          </a:xfrm>
          <a:prstGeom prst="roundRect">
            <a:avLst>
              <a:gd name="adj" fmla="val 11708"/>
            </a:avLst>
          </a:prstGeom>
          <a:solidFill>
            <a:srgbClr val="12161D"/>
          </a:solidFill>
          <a:ln/>
        </p:spPr>
      </p:sp>
      <p:sp>
        <p:nvSpPr>
          <p:cNvPr id="7" name="Text 4"/>
          <p:cNvSpPr/>
          <p:nvPr/>
        </p:nvSpPr>
        <p:spPr>
          <a:xfrm>
            <a:off x="4712970" y="4350782"/>
            <a:ext cx="791575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Netflix Movies and TV Shows</a:t>
            </a:r>
            <a:endParaRPr lang="en-US" sz="437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5737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Agenda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93394" y="299608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Introduction: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Welcoming remarks and a brief overview of the presentation.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344031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Popular Movies: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 look at the trending movies currently on Netflix.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388453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Popular TV Shows: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Exploring the most-watched TV shows available on Netflix.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432875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Genres: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 overview of the diverse genres of content accessible on Netflix.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393394" y="4772978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Search and Recommendations: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Understanding the algorithms behind Netflix's personalized content suggestion system.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393394" y="557260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Interface: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Analysing the design and user experience of the Netflix platform.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393394" y="601682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Conclusion: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Summarizing key takeaways and closing remarks.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0165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Problem Statement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940367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challenge is to create a user-friendly platform that allows Netflix subscribers to easily discover and access a diverse range of high-quality movies and TV shows. The platform needs to effectively utilize search and recommendation algorithms to enhance the user experience and engage viewers.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4256484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486179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037993" y="546711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037993" y="607242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1654" y="2882027"/>
            <a:ext cx="4931093" cy="246554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3199" y="2284809"/>
            <a:ext cx="68085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Popular Movies on Netflix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833199" y="3312438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Netflix offers a diverse range of popular movies, from thrilling action blockbusters to heartwarming dramas.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33199" y="427315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 a wide selection of critically acclaimed films, spanning various genres and captivating storytelling.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833199" y="5233868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 Netflix's vast movie collection, there's always something for everyone to enjoy.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284809"/>
            <a:ext cx="758404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Popular TV Shows on Netflix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31243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Netflix offers a diverse range of popular TV shows, including thrilling dramas, captivating comedies, and compelling documentaries.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427315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From binge-worthy series to thought-provoking documentaries, Netflix's collection of TV shows caters to a wide variety of tastes and preferences.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523386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Explore the platform to discover acclaimed and entertaining TV shows that keep viewers hooked season after season.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261116"/>
            <a:ext cx="705409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Genres available on Netflix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3399830"/>
            <a:ext cx="444341" cy="4443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066342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Action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238863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Exciting, high-energy films and TV shows with thrilling plots and intense scenes.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9881" y="3399830"/>
            <a:ext cx="444341" cy="44434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759881" y="4066342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Comedy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4759881" y="4546759"/>
            <a:ext cx="238863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Lighthearted and humorous content aimed at entertaining and eliciting laughter.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3399830"/>
            <a:ext cx="444341" cy="44434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1768" y="4066342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Documentary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7481768" y="4546759"/>
            <a:ext cx="238863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Captivating, real-life storytelling and compelling non-fiction narratives.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03656" y="3399830"/>
            <a:ext cx="444341" cy="44434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203656" y="4066342"/>
            <a:ext cx="238875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Drama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10203656" y="4546759"/>
            <a:ext cx="238875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Emotionally engaging, character-driven content and impactful storytelling.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076920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Search and recommendation algorithms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998827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Netflix employs sophisticated algorithms that analyze user behavior, preferences, and viewing history to recommend personalized content.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4264938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algorithms also consider factors such as genre, cast, crew, and historical ratings to provide tailored recommendations.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5531048"/>
            <a:ext cx="500622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leveraging machine learning and data analytics, Netflix continuously refines its search and recommendation algorithms to enhance user satisfaction.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3806" y="2998827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806" y="3604141"/>
            <a:ext cx="5006221" cy="242268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280874"/>
            <a:ext cx="79070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User Interface and Experience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144310" y="2308503"/>
            <a:ext cx="44410" cy="4640223"/>
          </a:xfrm>
          <a:prstGeom prst="rect">
            <a:avLst/>
          </a:prstGeom>
          <a:solidFill>
            <a:srgbClr val="295689"/>
          </a:solidFill>
          <a:ln/>
        </p:spPr>
      </p:sp>
      <p:sp>
        <p:nvSpPr>
          <p:cNvPr id="7" name="Shape 4"/>
          <p:cNvSpPr/>
          <p:nvPr/>
        </p:nvSpPr>
        <p:spPr>
          <a:xfrm>
            <a:off x="1416427" y="2709803"/>
            <a:ext cx="777597" cy="44410"/>
          </a:xfrm>
          <a:prstGeom prst="rect">
            <a:avLst/>
          </a:prstGeom>
          <a:solidFill>
            <a:srgbClr val="295689"/>
          </a:solidFill>
          <a:ln/>
        </p:spPr>
      </p:sp>
      <p:sp>
        <p:nvSpPr>
          <p:cNvPr id="8" name="Shape 5"/>
          <p:cNvSpPr/>
          <p:nvPr/>
        </p:nvSpPr>
        <p:spPr>
          <a:xfrm>
            <a:off x="916484" y="2482096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12161D"/>
          </a:solidFill>
          <a:ln/>
        </p:spPr>
      </p:sp>
      <p:sp>
        <p:nvSpPr>
          <p:cNvPr id="9" name="Text 6"/>
          <p:cNvSpPr/>
          <p:nvPr/>
        </p:nvSpPr>
        <p:spPr>
          <a:xfrm>
            <a:off x="1097697" y="2523768"/>
            <a:ext cx="13739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388513" y="253067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Intuitive Design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388513" y="3011091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user interface is designed to be user-friendly and easy to navigate.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16427" y="4212134"/>
            <a:ext cx="777597" cy="44410"/>
          </a:xfrm>
          <a:prstGeom prst="rect">
            <a:avLst/>
          </a:prstGeom>
          <a:solidFill>
            <a:srgbClr val="295689"/>
          </a:solidFill>
          <a:ln/>
        </p:spPr>
      </p:sp>
      <p:sp>
        <p:nvSpPr>
          <p:cNvPr id="13" name="Shape 10"/>
          <p:cNvSpPr/>
          <p:nvPr/>
        </p:nvSpPr>
        <p:spPr>
          <a:xfrm>
            <a:off x="916484" y="3984427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12161D"/>
          </a:solidFill>
          <a:ln/>
        </p:spPr>
      </p:sp>
      <p:sp>
        <p:nvSpPr>
          <p:cNvPr id="14" name="Text 11"/>
          <p:cNvSpPr/>
          <p:nvPr/>
        </p:nvSpPr>
        <p:spPr>
          <a:xfrm>
            <a:off x="1074360" y="4026098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388513" y="4033004"/>
            <a:ext cx="423124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Personalized Recommendations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3885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algorithm provides tailored suggestions based on user preferences and viewing history.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069866"/>
            <a:ext cx="777597" cy="44410"/>
          </a:xfrm>
          <a:prstGeom prst="rect">
            <a:avLst/>
          </a:prstGeom>
          <a:solidFill>
            <a:srgbClr val="295689"/>
          </a:solidFill>
          <a:ln/>
        </p:spPr>
      </p:sp>
      <p:sp>
        <p:nvSpPr>
          <p:cNvPr id="18" name="Shape 15"/>
          <p:cNvSpPr/>
          <p:nvPr/>
        </p:nvSpPr>
        <p:spPr>
          <a:xfrm>
            <a:off x="916484" y="584215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12161D"/>
          </a:solidFill>
          <a:ln/>
        </p:spPr>
      </p:sp>
      <p:sp>
        <p:nvSpPr>
          <p:cNvPr id="19" name="Text 16"/>
          <p:cNvSpPr/>
          <p:nvPr/>
        </p:nvSpPr>
        <p:spPr>
          <a:xfrm>
            <a:off x="1076385" y="5883831"/>
            <a:ext cx="18002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2388513" y="589073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60A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Seamless Interaction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2388513" y="637115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platform offers a smooth and responsive experience across devices.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520</Words>
  <Application>Microsoft Office PowerPoint</Application>
  <PresentationFormat>Custom</PresentationFormat>
  <Paragraphs>56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2</cp:revision>
  <dcterms:created xsi:type="dcterms:W3CDTF">2024-04-01T06:17:00Z</dcterms:created>
  <dcterms:modified xsi:type="dcterms:W3CDTF">2024-04-01T06:55:21Z</dcterms:modified>
</cp:coreProperties>
</file>